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0F2E8-15D4-4BD0-B48E-8B2E4F8E1325}" type="datetimeFigureOut">
              <a:rPr lang="en-AU" smtClean="0"/>
              <a:t>29/04/2019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5EB67-D1E6-4231-99F8-06D8833529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7083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0F2E8-15D4-4BD0-B48E-8B2E4F8E1325}" type="datetimeFigureOut">
              <a:rPr lang="en-AU" smtClean="0"/>
              <a:t>29/04/2019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5EB67-D1E6-4231-99F8-06D8833529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777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0F2E8-15D4-4BD0-B48E-8B2E4F8E1325}" type="datetimeFigureOut">
              <a:rPr lang="en-AU" smtClean="0"/>
              <a:t>29/04/2019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5EB67-D1E6-4231-99F8-06D8833529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4955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0F2E8-15D4-4BD0-B48E-8B2E4F8E1325}" type="datetimeFigureOut">
              <a:rPr lang="en-AU" smtClean="0"/>
              <a:t>29/04/2019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5EB67-D1E6-4231-99F8-06D8833529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5441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0F2E8-15D4-4BD0-B48E-8B2E4F8E1325}" type="datetimeFigureOut">
              <a:rPr lang="en-AU" smtClean="0"/>
              <a:t>29/04/2019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5EB67-D1E6-4231-99F8-06D8833529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516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0F2E8-15D4-4BD0-B48E-8B2E4F8E1325}" type="datetimeFigureOut">
              <a:rPr lang="en-AU" smtClean="0"/>
              <a:t>29/04/2019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5EB67-D1E6-4231-99F8-06D8833529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1944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0F2E8-15D4-4BD0-B48E-8B2E4F8E1325}" type="datetimeFigureOut">
              <a:rPr lang="en-AU" smtClean="0"/>
              <a:t>29/04/2019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5EB67-D1E6-4231-99F8-06D8833529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1237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0F2E8-15D4-4BD0-B48E-8B2E4F8E1325}" type="datetimeFigureOut">
              <a:rPr lang="en-AU" smtClean="0"/>
              <a:t>29/04/2019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5EB67-D1E6-4231-99F8-06D8833529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9936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0F2E8-15D4-4BD0-B48E-8B2E4F8E1325}" type="datetimeFigureOut">
              <a:rPr lang="en-AU" smtClean="0"/>
              <a:t>29/04/2019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5EB67-D1E6-4231-99F8-06D8833529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465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0F2E8-15D4-4BD0-B48E-8B2E4F8E1325}" type="datetimeFigureOut">
              <a:rPr lang="en-AU" smtClean="0"/>
              <a:t>29/04/2019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5EB67-D1E6-4231-99F8-06D8833529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262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0F2E8-15D4-4BD0-B48E-8B2E4F8E1325}" type="datetimeFigureOut">
              <a:rPr lang="en-AU" smtClean="0"/>
              <a:t>29/04/2019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5EB67-D1E6-4231-99F8-06D8833529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2129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0F2E8-15D4-4BD0-B48E-8B2E4F8E1325}" type="datetimeFigureOut">
              <a:rPr lang="en-AU" smtClean="0"/>
              <a:t>29/04/2019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5EB67-D1E6-4231-99F8-06D8833529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3566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err="1" smtClean="0"/>
              <a:t>Photoshopping</a:t>
            </a:r>
            <a:r>
              <a:rPr lang="en-AU" dirty="0" smtClean="0"/>
              <a:t> and camera use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Hudson </a:t>
            </a:r>
            <a:r>
              <a:rPr lang="en-AU" dirty="0"/>
              <a:t>B</a:t>
            </a:r>
            <a:r>
              <a:rPr lang="en-AU" dirty="0" smtClean="0"/>
              <a:t>artlett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0680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90" y="688931"/>
            <a:ext cx="8278220" cy="5518813"/>
          </a:xfrm>
        </p:spPr>
      </p:pic>
    </p:spTree>
    <p:extLst>
      <p:ext uri="{BB962C8B-B14F-4D97-AF65-F5344CB8AC3E}">
        <p14:creationId xmlns:p14="http://schemas.microsoft.com/office/powerpoint/2010/main" val="35716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30" y="488515"/>
            <a:ext cx="8338340" cy="5558893"/>
          </a:xfrm>
        </p:spPr>
      </p:pic>
    </p:spTree>
    <p:extLst>
      <p:ext uri="{BB962C8B-B14F-4D97-AF65-F5344CB8AC3E}">
        <p14:creationId xmlns:p14="http://schemas.microsoft.com/office/powerpoint/2010/main" val="18806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09" y="626301"/>
            <a:ext cx="6681582" cy="5675922"/>
          </a:xfrm>
        </p:spPr>
      </p:pic>
    </p:spTree>
    <p:extLst>
      <p:ext uri="{BB962C8B-B14F-4D97-AF65-F5344CB8AC3E}">
        <p14:creationId xmlns:p14="http://schemas.microsoft.com/office/powerpoint/2010/main" val="198819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811" y="1027906"/>
            <a:ext cx="7668377" cy="5112251"/>
          </a:xfrm>
        </p:spPr>
      </p:pic>
    </p:spTree>
    <p:extLst>
      <p:ext uri="{BB962C8B-B14F-4D97-AF65-F5344CB8AC3E}">
        <p14:creationId xmlns:p14="http://schemas.microsoft.com/office/powerpoint/2010/main" val="180231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502" y="275573"/>
            <a:ext cx="7106996" cy="6139386"/>
          </a:xfrm>
        </p:spPr>
      </p:pic>
    </p:spTree>
    <p:extLst>
      <p:ext uri="{BB962C8B-B14F-4D97-AF65-F5344CB8AC3E}">
        <p14:creationId xmlns:p14="http://schemas.microsoft.com/office/powerpoint/2010/main" val="339170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121" y="628171"/>
            <a:ext cx="8717757" cy="5811838"/>
          </a:xfrm>
        </p:spPr>
      </p:pic>
    </p:spTree>
    <p:extLst>
      <p:ext uri="{BB962C8B-B14F-4D97-AF65-F5344CB8AC3E}">
        <p14:creationId xmlns:p14="http://schemas.microsoft.com/office/powerpoint/2010/main" val="218439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414" y="365125"/>
            <a:ext cx="9037171" cy="6024781"/>
          </a:xfrm>
        </p:spPr>
      </p:pic>
    </p:spTree>
    <p:extLst>
      <p:ext uri="{BB962C8B-B14F-4D97-AF65-F5344CB8AC3E}">
        <p14:creationId xmlns:p14="http://schemas.microsoft.com/office/powerpoint/2010/main" val="37055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</Words>
  <Application>Microsoft Office PowerPoint</Application>
  <PresentationFormat>Widescreen</PresentationFormat>
  <Paragraphs>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Photoshopping and camera use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Department Of Education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Photoshopping and camera use</dc:title>
  <dc:creator>BARTLETT, HUDSON B [STUDENT] (TAH)</dc:creator>
  <cp:lastModifiedBy>BARTLETT, HUDSON B [STUDENT] (TAH)</cp:lastModifiedBy>
  <cp:revision>1</cp:revision>
  <dcterms:created xsi:type="dcterms:W3CDTF">2019-03-26T23:56:51Z</dcterms:created>
  <dcterms:modified xsi:type="dcterms:W3CDTF">2019-04-29T03:56:12Z</dcterms:modified>
</cp:coreProperties>
</file>